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68" r:id="rId6"/>
    <p:sldId id="269" r:id="rId7"/>
    <p:sldId id="270" r:id="rId8"/>
    <p:sldId id="271" r:id="rId9"/>
    <p:sldId id="272" r:id="rId10"/>
    <p:sldId id="284" r:id="rId11"/>
    <p:sldId id="260" r:id="rId12"/>
    <p:sldId id="274" r:id="rId13"/>
    <p:sldId id="275" r:id="rId14"/>
    <p:sldId id="285" r:id="rId15"/>
    <p:sldId id="259" r:id="rId16"/>
    <p:sldId id="263" r:id="rId17"/>
    <p:sldId id="282" r:id="rId18"/>
    <p:sldId id="276" r:id="rId19"/>
    <p:sldId id="286" r:id="rId20"/>
    <p:sldId id="287" r:id="rId21"/>
    <p:sldId id="265" r:id="rId22"/>
    <p:sldId id="264" r:id="rId23"/>
    <p:sldId id="288" r:id="rId24"/>
    <p:sldId id="289" r:id="rId25"/>
    <p:sldId id="279" r:id="rId26"/>
    <p:sldId id="283" r:id="rId27"/>
    <p:sldId id="280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2C81C2-CE14-4D80-9864-E6414676C366}" v="6" dt="2025-10-08T06:58:13.959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lasi I" userId="02cae29d05629c47" providerId="LiveId" clId="{B5385586-86AC-4735-820A-C5D4778B93AB}"/>
    <pc:docChg chg="custSel modSld">
      <pc:chgData name="Thulasi I" userId="02cae29d05629c47" providerId="LiveId" clId="{B5385586-86AC-4735-820A-C5D4778B93AB}" dt="2025-10-08T07:00:29.526" v="122" actId="1076"/>
      <pc:docMkLst>
        <pc:docMk/>
      </pc:docMkLst>
      <pc:sldChg chg="addSp modSp mod">
        <pc:chgData name="Thulasi I" userId="02cae29d05629c47" providerId="LiveId" clId="{B5385586-86AC-4735-820A-C5D4778B93AB}" dt="2025-10-08T06:58:53.591" v="105" actId="20577"/>
        <pc:sldMkLst>
          <pc:docMk/>
          <pc:sldMk cId="343781683" sldId="256"/>
        </pc:sldMkLst>
        <pc:spChg chg="mod">
          <ac:chgData name="Thulasi I" userId="02cae29d05629c47" providerId="LiveId" clId="{B5385586-86AC-4735-820A-C5D4778B93AB}" dt="2025-10-08T06:58:53.591" v="105" actId="20577"/>
          <ac:spMkLst>
            <pc:docMk/>
            <pc:sldMk cId="343781683" sldId="256"/>
            <ac:spMk id="3" creationId="{1D77F8DC-0249-C291-C538-258821D915B3}"/>
          </ac:spMkLst>
        </pc:spChg>
        <pc:spChg chg="add mod">
          <ac:chgData name="Thulasi I" userId="02cae29d05629c47" providerId="LiveId" clId="{B5385586-86AC-4735-820A-C5D4778B93AB}" dt="2025-10-08T06:58:45.359" v="101" actId="14100"/>
          <ac:spMkLst>
            <pc:docMk/>
            <pc:sldMk cId="343781683" sldId="256"/>
            <ac:spMk id="7" creationId="{7C094F36-1E3D-3754-5E88-AB84B945607D}"/>
          </ac:spMkLst>
        </pc:spChg>
      </pc:sldChg>
      <pc:sldChg chg="modSp mod">
        <pc:chgData name="Thulasi I" userId="02cae29d05629c47" providerId="LiveId" clId="{B5385586-86AC-4735-820A-C5D4778B93AB}" dt="2025-10-08T07:00:29.526" v="122" actId="1076"/>
        <pc:sldMkLst>
          <pc:docMk/>
          <pc:sldMk cId="3037096526" sldId="257"/>
        </pc:sldMkLst>
        <pc:spChg chg="mod">
          <ac:chgData name="Thulasi I" userId="02cae29d05629c47" providerId="LiveId" clId="{B5385586-86AC-4735-820A-C5D4778B93AB}" dt="2025-10-08T07:00:29.526" v="122" actId="1076"/>
          <ac:spMkLst>
            <pc:docMk/>
            <pc:sldMk cId="3037096526" sldId="257"/>
            <ac:spMk id="2" creationId="{529B0771-85F6-D7A9-7FA2-5DA2372A4ABA}"/>
          </ac:spMkLst>
        </pc:spChg>
      </pc:sldChg>
      <pc:sldChg chg="delSp modSp mod">
        <pc:chgData name="Thulasi I" userId="02cae29d05629c47" providerId="LiveId" clId="{B5385586-86AC-4735-820A-C5D4778B93AB}" dt="2025-10-08T06:56:50.667" v="32" actId="14100"/>
        <pc:sldMkLst>
          <pc:docMk/>
          <pc:sldMk cId="1637650358" sldId="271"/>
        </pc:sldMkLst>
        <pc:spChg chg="mod">
          <ac:chgData name="Thulasi I" userId="02cae29d05629c47" providerId="LiveId" clId="{B5385586-86AC-4735-820A-C5D4778B93AB}" dt="2025-10-08T06:56:43.746" v="31" actId="14100"/>
          <ac:spMkLst>
            <pc:docMk/>
            <pc:sldMk cId="1637650358" sldId="271"/>
            <ac:spMk id="2" creationId="{DC6C4841-1A5D-B32E-883E-3C8B76559D97}"/>
          </ac:spMkLst>
        </pc:spChg>
        <pc:spChg chg="del mod">
          <ac:chgData name="Thulasi I" userId="02cae29d05629c47" providerId="LiveId" clId="{B5385586-86AC-4735-820A-C5D4778B93AB}" dt="2025-10-08T06:55:11.158" v="4" actId="478"/>
          <ac:spMkLst>
            <pc:docMk/>
            <pc:sldMk cId="1637650358" sldId="271"/>
            <ac:spMk id="3" creationId="{198EBB41-E78E-E12C-6B1F-3D1AEE2096C6}"/>
          </ac:spMkLst>
        </pc:spChg>
        <pc:spChg chg="mod">
          <ac:chgData name="Thulasi I" userId="02cae29d05629c47" providerId="LiveId" clId="{B5385586-86AC-4735-820A-C5D4778B93AB}" dt="2025-10-08T06:56:50.667" v="32" actId="14100"/>
          <ac:spMkLst>
            <pc:docMk/>
            <pc:sldMk cId="1637650358" sldId="271"/>
            <ac:spMk id="4" creationId="{3EB6E6C5-2163-888D-4AAC-46B881209488}"/>
          </ac:spMkLst>
        </pc:spChg>
        <pc:spChg chg="del mod">
          <ac:chgData name="Thulasi I" userId="02cae29d05629c47" providerId="LiveId" clId="{B5385586-86AC-4735-820A-C5D4778B93AB}" dt="2025-10-08T06:55:00.462" v="1" actId="478"/>
          <ac:spMkLst>
            <pc:docMk/>
            <pc:sldMk cId="1637650358" sldId="271"/>
            <ac:spMk id="8" creationId="{827202ED-643C-EED1-00F1-65168D487E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8DED-F2C5-B840-0C71-2BCDB9C29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451DE-A283-B362-3E6E-F0F93DDF0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B4256-704B-CC24-0F85-BAF93AE9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EAE93-B2AE-A629-68AF-0693DD2B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D202A-AD9A-9F0F-31E7-3E941039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6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598-6813-D425-1FCD-C6278755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15A2E-19FC-9AD3-CFDA-CF03AF828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70811-66CF-4F72-4621-52210354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8ABF-4296-D117-809C-A7B99C36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4DBF-748B-5822-32E3-E6E51BAE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75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2C525-9782-0995-4F4A-767E7F233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E899D-5576-7B28-04E5-966E40EC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9344-65C2-EE1D-E2A0-CDDE2EF5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8AA9D-D76D-1309-221D-8A59C9F6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00FA2-BF17-A37F-326F-574C21DE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17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3F1B-7B59-6C20-03D7-D62EC849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1CD9-ED73-E7CC-B493-0AF761CB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9EA5-3401-6EA1-9CAE-7FD6B710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F159D-7CE7-DF3F-7488-299C6C59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43AD2-CACD-1258-E708-E5497D4F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1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F3E5-8AB4-CEE4-B728-5CF43DD7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A4333-DD24-43E9-7868-C01F5DC3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42027-7C50-5B52-88D7-51920DC2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03872-2C29-5CB2-AD32-4246C7A5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981DF-5577-DAA1-2AC6-75A2D713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24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BFBE-E3E1-A91E-938F-506A2058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F3C7-BCED-976F-2D59-AB2D34177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137C-8AFC-3A1C-608A-997109628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2C20C-83CB-D25E-8E83-0F280791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35C5B-DA96-804C-51BC-473FA1DD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4CA7F-6230-0F86-4797-2E4E9FD8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28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8071-CDBF-7775-D679-F57B8D5C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A64BA-BC0E-30FA-634D-C95E80110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9FF07-54C9-2749-DCAA-3A03050D8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BE7BA-255D-AEE3-CD87-48E8A0769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A7DD7-667D-DA73-C2AF-66C1EFA09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D60C0-7AB2-E388-8DB5-5ACE9BA7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27B33-223C-1605-3825-8ABEB18E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79B79-835B-6EA2-DE85-EEDB5E78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5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070C-7636-ACF2-3B05-BBA4779D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575CE-11A8-7480-1725-45A3A7F7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CB986-C9E7-3C7F-547D-82C46C0A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AC67E-80AC-21FD-F8A5-F62749A8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04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0C53C-F01C-433F-8633-9BF491BD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89480-0606-58FD-8BE0-CB76ADF9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3080E-8FD9-215C-1447-A946D040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2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EE8F-41B4-7CC5-546F-166F75BD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B9BDD-FB2C-F0B7-4533-C2C7A683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35669-9DD3-47AC-5415-CF4A96B3D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2DF4-9353-5CFB-90AD-A529B6F1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6D169-E468-33D5-278E-109DAA53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A1AF-795B-16FD-56F3-109FA79B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16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4313-9048-C580-770E-7F136BF1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50FF4E-F238-9904-79D0-AD58E61B1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75D38-BFB1-B76D-B5B7-A6745EE1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5EDE3-897A-111B-92E0-0934BD63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B9C23-0FEA-2D5B-F5EA-A4E854A4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AAD9-A271-DE79-E9E1-2BDFE55A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63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D14B0-0CA6-6F70-F95A-E8325391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6581C-3841-D29F-4077-6CFFEF5A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15093-F2C5-F6E9-3F4A-9429C7EB0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4F673-28E3-4DC4-843B-5B03FB6B9C7A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95E8-15CA-762E-203E-C59435BE2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E1A0-F74A-DD1D-6E46-6D6FFB59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2D87-B0F3-4130-89CD-448C9768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50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F44D-4B4B-1B99-1CA6-7B761C50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1796142"/>
            <a:ext cx="10101943" cy="816429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BUS PASS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7F8DC-0249-C291-C538-258821D9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14" y="4158343"/>
            <a:ext cx="5747657" cy="1995714"/>
          </a:xfrm>
        </p:spPr>
        <p:txBody>
          <a:bodyPr>
            <a:normAutofit fontScale="92500" lnSpcReduction="20000"/>
          </a:bodyPr>
          <a:lstStyle/>
          <a:p>
            <a:pPr marR="1281430" algn="l">
              <a:lnSpc>
                <a:spcPct val="121800"/>
              </a:lnSpc>
              <a:spcBef>
                <a:spcPts val="150"/>
              </a:spcBef>
            </a:pPr>
            <a:r>
              <a:rPr lang="en-US" b="1" spc="-10" dirty="0">
                <a:latin typeface="Times New Roman"/>
                <a:cs typeface="Times New Roman"/>
              </a:rPr>
              <a:t>Supervisor </a:t>
            </a:r>
          </a:p>
          <a:p>
            <a:pPr marR="1281430" algn="l">
              <a:lnSpc>
                <a:spcPct val="121800"/>
              </a:lnSpc>
              <a:spcBef>
                <a:spcPts val="150"/>
              </a:spcBef>
            </a:pPr>
            <a:r>
              <a:rPr lang="en-US" b="1" spc="-10" dirty="0">
                <a:latin typeface="Times New Roman"/>
                <a:cs typeface="Times New Roman"/>
              </a:rPr>
              <a:t>Dr. MOORTHY A</a:t>
            </a:r>
          </a:p>
          <a:p>
            <a:pPr marR="1281430" algn="l">
              <a:lnSpc>
                <a:spcPct val="121800"/>
              </a:lnSpc>
              <a:spcBef>
                <a:spcPts val="150"/>
              </a:spcBef>
            </a:pPr>
            <a:r>
              <a:rPr lang="en-US" b="1" spc="-10" dirty="0">
                <a:latin typeface="Times New Roman"/>
                <a:cs typeface="Times New Roman"/>
              </a:rPr>
              <a:t>Dr. A.M.ARUL RAJ</a:t>
            </a:r>
          </a:p>
          <a:p>
            <a:pPr marR="1281430" algn="l">
              <a:lnSpc>
                <a:spcPct val="121800"/>
              </a:lnSpc>
              <a:spcBef>
                <a:spcPts val="150"/>
              </a:spcBef>
            </a:pPr>
            <a:r>
              <a:rPr lang="en-US" b="1" spc="-10" dirty="0">
                <a:latin typeface="Times New Roman"/>
                <a:cs typeface="Times New Roman"/>
              </a:rPr>
              <a:t> Professor</a:t>
            </a:r>
            <a:endParaRPr lang="en-US" b="1" spc="-25" dirty="0">
              <a:latin typeface="Times New Roman"/>
              <a:cs typeface="Times New Roman"/>
            </a:endParaRPr>
          </a:p>
          <a:p>
            <a:pPr marR="1281430" algn="l">
              <a:lnSpc>
                <a:spcPct val="121800"/>
              </a:lnSpc>
              <a:spcBef>
                <a:spcPts val="150"/>
              </a:spcBef>
            </a:pPr>
            <a:r>
              <a:rPr lang="en-US" b="1" dirty="0">
                <a:latin typeface="Times New Roman"/>
                <a:cs typeface="Times New Roman"/>
              </a:rPr>
              <a:t>Saveetha</a:t>
            </a:r>
            <a:r>
              <a:rPr lang="en-US" b="1" spc="-10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cs typeface="Times New Roman"/>
              </a:rPr>
              <a:t>School</a:t>
            </a:r>
            <a:r>
              <a:rPr lang="en-US" b="1" spc="-15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cs typeface="Times New Roman"/>
              </a:rPr>
              <a:t>of</a:t>
            </a:r>
            <a:r>
              <a:rPr lang="en-US" b="1" spc="-5" dirty="0">
                <a:latin typeface="Times New Roman"/>
                <a:cs typeface="Times New Roman"/>
              </a:rPr>
              <a:t> </a:t>
            </a:r>
            <a:r>
              <a:rPr lang="en-US" b="1" spc="-10" dirty="0">
                <a:latin typeface="Times New Roman"/>
                <a:cs typeface="Times New Roman"/>
              </a:rPr>
              <a:t>Engineering</a:t>
            </a:r>
            <a:endParaRPr lang="en-US" b="1" dirty="0">
              <a:latin typeface="Times New Roman"/>
              <a:cs typeface="Times New Roman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C89235A4-4C92-8BEB-52BE-3EE84E2A51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114" y="109571"/>
            <a:ext cx="11103429" cy="141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9CB06-EE24-42CE-4671-8E3E3153D854}"/>
              </a:ext>
            </a:extLst>
          </p:cNvPr>
          <p:cNvSpPr txBox="1"/>
          <p:nvPr/>
        </p:nvSpPr>
        <p:spPr>
          <a:xfrm>
            <a:off x="7293429" y="4060371"/>
            <a:ext cx="4517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55" algn="ctr">
              <a:lnSpc>
                <a:spcPct val="100000"/>
              </a:lnSpc>
              <a:spcBef>
                <a:spcPts val="780"/>
              </a:spcBef>
            </a:pPr>
            <a:r>
              <a:rPr lang="en-US" sz="2400" b="1" spc="-10" dirty="0">
                <a:latin typeface="Times New Roman"/>
                <a:cs typeface="Times New Roman"/>
              </a:rPr>
              <a:t>Student </a:t>
            </a:r>
            <a:endParaRPr lang="en-US" sz="2400" b="1" dirty="0">
              <a:latin typeface="Times New Roman"/>
              <a:cs typeface="Times New Roman"/>
            </a:endParaRPr>
          </a:p>
          <a:p>
            <a:pPr marL="139700" algn="ctr">
              <a:lnSpc>
                <a:spcPct val="100000"/>
              </a:lnSpc>
              <a:spcBef>
                <a:spcPts val="565"/>
              </a:spcBef>
            </a:pPr>
            <a:r>
              <a:rPr lang="en-US" sz="2400" b="1" dirty="0">
                <a:latin typeface="Times New Roman"/>
                <a:cs typeface="Times New Roman"/>
              </a:rPr>
              <a:t>S.VIDDHIYA SREE-192421188</a:t>
            </a:r>
          </a:p>
          <a:p>
            <a:pPr marL="127000" algn="ctr">
              <a:lnSpc>
                <a:spcPct val="100000"/>
              </a:lnSpc>
              <a:spcBef>
                <a:spcPts val="550"/>
              </a:spcBef>
            </a:pPr>
            <a:r>
              <a:rPr lang="en-US" sz="2400" b="1" dirty="0">
                <a:latin typeface="Times New Roman"/>
                <a:cs typeface="Times New Roman"/>
              </a:rPr>
              <a:t>I.THULASI-192421032</a:t>
            </a:r>
          </a:p>
          <a:p>
            <a:pPr marL="139700" algn="ctr">
              <a:lnSpc>
                <a:spcPct val="100000"/>
              </a:lnSpc>
              <a:spcBef>
                <a:spcPts val="550"/>
              </a:spcBef>
            </a:pPr>
            <a:r>
              <a:rPr lang="en-US" sz="2400" b="1" dirty="0">
                <a:latin typeface="Times New Roman"/>
                <a:cs typeface="Times New Roman"/>
              </a:rPr>
              <a:t>Department of</a:t>
            </a:r>
            <a:r>
              <a:rPr lang="en-US" sz="2400" b="1" spc="500" dirty="0">
                <a:latin typeface="Times New Roman"/>
                <a:cs typeface="Times New Roman"/>
              </a:rPr>
              <a:t> IT</a:t>
            </a:r>
            <a:endParaRPr lang="en-US" sz="2400" b="1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550"/>
              </a:spcBef>
            </a:pPr>
            <a:r>
              <a:rPr lang="en-US" sz="2400" b="1" dirty="0">
                <a:latin typeface="Times New Roman"/>
                <a:cs typeface="Times New Roman"/>
              </a:rPr>
              <a:t>Saveetha</a:t>
            </a:r>
            <a:r>
              <a:rPr lang="en-US" sz="2400" b="1" spc="-1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School</a:t>
            </a:r>
            <a:r>
              <a:rPr lang="en-US" sz="2400" b="1" spc="-15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of</a:t>
            </a:r>
            <a:r>
              <a:rPr lang="en-US" sz="2400" b="1" spc="-5" dirty="0">
                <a:latin typeface="Times New Roman"/>
                <a:cs typeface="Times New Roman"/>
              </a:rPr>
              <a:t> </a:t>
            </a:r>
            <a:r>
              <a:rPr lang="en-US" sz="2400" b="1" spc="-10" dirty="0">
                <a:latin typeface="Times New Roman"/>
                <a:cs typeface="Times New Roman"/>
              </a:rPr>
              <a:t>Engineering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E360E-3C37-24FA-5E9F-B518AE3CD7B6}"/>
              </a:ext>
            </a:extLst>
          </p:cNvPr>
          <p:cNvSpPr txBox="1"/>
          <p:nvPr/>
        </p:nvSpPr>
        <p:spPr>
          <a:xfrm>
            <a:off x="1915887" y="2797628"/>
            <a:ext cx="8730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ITA0203-WEB TECHNOLOGY FOR FREE LANCER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94F36-1E3D-3754-5E88-AB84B945607D}"/>
              </a:ext>
            </a:extLst>
          </p:cNvPr>
          <p:cNvSpPr txBox="1"/>
          <p:nvPr/>
        </p:nvSpPr>
        <p:spPr>
          <a:xfrm>
            <a:off x="5029199" y="3537857"/>
            <a:ext cx="254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13</a:t>
            </a:r>
          </a:p>
        </p:txBody>
      </p:sp>
    </p:spTree>
    <p:extLst>
      <p:ext uri="{BB962C8B-B14F-4D97-AF65-F5344CB8AC3E}">
        <p14:creationId xmlns:p14="http://schemas.microsoft.com/office/powerpoint/2010/main" val="34378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3B8F-29F9-FB85-E718-91E8DEAE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57" y="332468"/>
            <a:ext cx="8088086" cy="132556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MODULE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5167-3735-EF26-4453-0841036B0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7971" y="1752600"/>
            <a:ext cx="11908971" cy="4424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PASS APPLICATION AND MANAGEMENT</a:t>
            </a:r>
          </a:p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BUS PASS APPROVAL AND ADMINISTRATION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746A54D7-530A-595B-A300-0F5A5EF4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1" y="24538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B413230D-B4A9-7B80-B80C-C9F085BB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649" y="230188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658E50B-3F08-4604-75F5-86052FC46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" y="2795856"/>
            <a:ext cx="10178144" cy="406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5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643D-E080-A5B1-8977-B2FE7BC5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23" y="365125"/>
            <a:ext cx="8110647" cy="14745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1:BUS PASS APPLICATION AND MANAGEMENT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121152D5-B265-5655-7500-7EACC0B7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8E1F49BF-3A2B-2550-00A3-B4BF1DA2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5B95360-36D4-4DD2-97FC-195C66DF6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F43871-5A61-B45C-B760-455F75FBD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6A1FA05-278B-DD9F-8A96-C6F67D41D8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8713" y="2292223"/>
            <a:ext cx="1061357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 Pass Application and Management Module is designed to simplify the process of obtaining and managing bus passes for users such as students, employees, and citizens.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allows users to register, apply for bus passes, select routes and pass types, make online payments, and track application status.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Approved passes can be downloaded or printed, and renewals are managed easily, providing a fast and convenient process.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2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EDEB-DCB1-E4F9-51C3-8D2C3024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277"/>
            <a:ext cx="10515600" cy="131752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1:PURPOSE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76DF85A2-4C6E-2D26-C3D8-D05127AC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DF4094E6-CD81-61D3-4054-BE0936F5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137ABFE-719C-0762-9066-3944FABF12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1857" y="2121297"/>
            <a:ext cx="953588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the process of applying for and managing bus passes.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allow users to register, submit personal and organization details, and select routes and pass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enable online payment, application tracking, and secure pass download/printing.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manage pass renewals efficiently, reducing manual work and saving time.</a:t>
            </a:r>
          </a:p>
        </p:txBody>
      </p:sp>
    </p:spTree>
    <p:extLst>
      <p:ext uri="{BB962C8B-B14F-4D97-AF65-F5344CB8AC3E}">
        <p14:creationId xmlns:p14="http://schemas.microsoft.com/office/powerpoint/2010/main" val="138359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C680-31CC-20DE-BFB0-214BD6C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0800" cy="122452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1:SYSTEM DESIGN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233D96EB-AA57-0B7B-19AD-52037731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24BD3FEB-75E8-4005-3BC1-7B67E140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EFB91-9BC2-F96D-781D-CBF7F903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58" y="1510992"/>
            <a:ext cx="6749142" cy="49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9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6E22-A912-C8B4-1DE1-30D5CFC5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 AND REVIEW</a:t>
            </a: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EB9DAD1F-A06F-BB21-D39F-67EAE0D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87816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62C37491-9896-5641-6AB8-26ADEA80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294" y="342432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8DE2B-88AB-413B-0368-30C5C48A1487}"/>
              </a:ext>
            </a:extLst>
          </p:cNvPr>
          <p:cNvSpPr txBox="1"/>
          <p:nvPr/>
        </p:nvSpPr>
        <p:spPr>
          <a:xfrm>
            <a:off x="1284513" y="1818812"/>
            <a:ext cx="101672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→ check each function individually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→ verify interaction between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→ validate full workflow end-to-end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Acceptance Testing (UAT) → confirm with real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 → ensure data and payment protection</a:t>
            </a: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Review → maintain coding standards &amp; reduce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Review → check speed, load,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Review → ensure all features are implemented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Review → improve system based on user/admin input</a:t>
            </a:r>
          </a:p>
        </p:txBody>
      </p:sp>
    </p:spTree>
    <p:extLst>
      <p:ext uri="{BB962C8B-B14F-4D97-AF65-F5344CB8AC3E}">
        <p14:creationId xmlns:p14="http://schemas.microsoft.com/office/powerpoint/2010/main" val="143341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146D-8F0E-02BD-F8FE-09CDE066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24" y="365125"/>
            <a:ext cx="769699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2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PASS APPROVAL AND ADMINISTRATION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49A28E75-053D-99B2-EF4F-C438B21D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6FE22C0A-07B0-651A-566B-74C909D96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579F-8757-1348-C078-22D748727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771"/>
            <a:ext cx="10515600" cy="386919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Pass Approval and Administration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crucial part of the Route Bus Pass System.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designed to efficiently manage, verify, and approve bus pass applications submitted by users (students, employees, or citizens).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ensures that only eligible applicants receive passes while maintaining proper administrative control over routes, pass types, and validity periods.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2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F3C7-0888-6A1F-AA09-1A350C25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446" y="512609"/>
            <a:ext cx="9612876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Module 2: PURPOSE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B19EE822-9B5D-A310-1777-4DE3FBA5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13586396-1C70-6EA6-C5C8-249B2886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273FCAB-4A08-39C7-2E41-82B10DD59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11829" y="1968429"/>
            <a:ext cx="8436428" cy="279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Verify user details and eligibility for bus passes.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Approve or reject applications efficiently.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issued passes, renewals, and cancellations.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administrative control over routes and users.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reports for monitoring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67444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CC47-CFE0-0396-B544-05249BF5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65125"/>
            <a:ext cx="10276115" cy="136570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2:SYSTEM DESIGN</a:t>
            </a: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FC470608-FC42-2E61-E320-6514537AA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79D08BF1-5910-C11F-0B5F-74D36C2F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ke the uploaded workflow diagram colorful and attractive, removing all text and labels. Focus on vibrant colors, clean icons, and a visually engaging layout.">
            <a:extLst>
              <a:ext uri="{FF2B5EF4-FFF2-40B4-BE49-F238E27FC236}">
                <a16:creationId xmlns:a16="http://schemas.microsoft.com/office/drawing/2014/main" id="{B4CE9AA9-EC98-D0B8-C985-8A649AE9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872343"/>
            <a:ext cx="8915400" cy="43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3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3989-246A-523A-13EE-673EC9BC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8625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INTEGRATION WITH MODULE 1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F62B19-69A4-8A10-0726-DA15390B6F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1858" y="2188030"/>
            <a:ext cx="6646518" cy="40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of approval, rejection, and reporting functions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between User Module (Module 1) and Admin Module (Module 2)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of full process: Application → Verification → Approval/Rejection → Issuance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Acceptance Testing (UAT) with real users and admins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 for safe data and payment handling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AF02D15E-2C15-92A6-E18A-D006F709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3" y="360926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42C8C216-D87D-2CA6-AFA6-FCF5F365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79" y="315542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9B376A-F088-949C-E59C-1748C217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" y="2693038"/>
            <a:ext cx="4349019" cy="24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CB25-6240-61D4-7008-C00BF747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65125"/>
            <a:ext cx="9818913" cy="132556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DEBUGGING AND OPTIMIZATION</a:t>
            </a: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E6FB2813-02C2-E262-960C-C66F27811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30188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85DE3027-F5E3-C89E-C0AE-B4FB4975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779" y="230188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273C150-CB4C-83B1-CD3E-F50D2531E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24742" y="2292257"/>
            <a:ext cx="9546771" cy="279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fix errors in user and admin modules.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inputs and ensure workflows function correctly.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database queries and reduce page load time.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system speed, responsiveness, and modularity.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seamless integration and real-time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7214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0771-85F6-D7A9-7FA2-5DA2372A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2" y="624056"/>
            <a:ext cx="8469876" cy="88673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&amp; 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9AF7-4F2B-40E1-A6BC-6684BA6F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6" y="2318657"/>
            <a:ext cx="10406743" cy="278674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Route Bus Pass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allows users to easily apply and manage bus passes online, while enabling administrators to verify, approve, and monitor applications efficiently, reducing manual work and saving time.</a:t>
            </a: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050334F8-B2EE-44DF-6085-AAEF6F7CE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A9AF26EB-1305-5EF7-A830-FE652CB3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83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9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13D5-DC56-6AB7-ECED-FA0110C8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SYSTEM TESTING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EDC9C9E0-5358-926F-E05D-04505DDC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8" y="436235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7CD1783A-5274-7586-D6FE-2260AC43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22" y="436235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E9EBE93-344D-E24E-876D-4B821383EC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0449" y="2049317"/>
            <a:ext cx="9364432" cy="390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Verify all features: submission, approval, rejection, and notifications.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smooth integration between User (Module 1) and Admin (Module 2).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and fix errors, bugs, and workflow issues across modules.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system speed, database queries, and response time.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user-friendliness, easy navigation, and real-time notifications.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 system is stable, responsive, and fully function</a:t>
            </a:r>
          </a:p>
        </p:txBody>
      </p:sp>
    </p:spTree>
    <p:extLst>
      <p:ext uri="{BB962C8B-B14F-4D97-AF65-F5344CB8AC3E}">
        <p14:creationId xmlns:p14="http://schemas.microsoft.com/office/powerpoint/2010/main" val="4601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26FA-26B3-FB81-F237-3A4F1EA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7" y="365125"/>
            <a:ext cx="9416142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4B1C-423E-4D12-9A00-2E9A8F8A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8" name="Picture 2" descr="Saveetha University | Chennai">
            <a:extLst>
              <a:ext uri="{FF2B5EF4-FFF2-40B4-BE49-F238E27FC236}">
                <a16:creationId xmlns:a16="http://schemas.microsoft.com/office/drawing/2014/main" id="{17B21DC1-C2C7-0032-7F60-7D6A8B70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aveetha School of Engineering, Chennai ...">
            <a:extLst>
              <a:ext uri="{FF2B5EF4-FFF2-40B4-BE49-F238E27FC236}">
                <a16:creationId xmlns:a16="http://schemas.microsoft.com/office/drawing/2014/main" id="{8BDB640C-DDF7-8416-C1F7-0DD99BC2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F99BA-DFB0-87B0-E781-9907DC695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8" y="1825625"/>
            <a:ext cx="5494479" cy="4839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99231-C7DD-2102-830D-2DCEEBF71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25624"/>
            <a:ext cx="5252186" cy="48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9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EF47-D6F0-D8EF-4CD6-B45B559B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743" y="365126"/>
            <a:ext cx="7892144" cy="6690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IMPLEMENTATION-RESULT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aveetha University | Chennai">
            <a:extLst>
              <a:ext uri="{FF2B5EF4-FFF2-40B4-BE49-F238E27FC236}">
                <a16:creationId xmlns:a16="http://schemas.microsoft.com/office/drawing/2014/main" id="{B85EDB16-98B2-9705-532A-F2652E0F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283381"/>
            <a:ext cx="1061268" cy="9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aveetha School of Engineering, Chennai ...">
            <a:extLst>
              <a:ext uri="{FF2B5EF4-FFF2-40B4-BE49-F238E27FC236}">
                <a16:creationId xmlns:a16="http://schemas.microsoft.com/office/drawing/2014/main" id="{A62AF672-FD0C-62AB-7E52-F0D679857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086" y="269517"/>
            <a:ext cx="1061268" cy="9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858F-D295-5E02-AD39-2DBD61217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1808861"/>
            <a:ext cx="5595257" cy="4827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F801AD-C9D0-8705-494E-4A68F034A214}"/>
              </a:ext>
            </a:extLst>
          </p:cNvPr>
          <p:cNvSpPr txBox="1"/>
          <p:nvPr/>
        </p:nvSpPr>
        <p:spPr>
          <a:xfrm>
            <a:off x="4495799" y="1224086"/>
            <a:ext cx="664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8ECAFE-30C9-3C60-4ED5-91B6A6DCE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808861"/>
            <a:ext cx="5456509" cy="48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9CEB5-A173-B367-34FB-13118D28C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6" y="1066799"/>
            <a:ext cx="5355772" cy="515982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31BAC-7199-F882-5007-937385C0B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0" y="1066799"/>
            <a:ext cx="5617025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94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BEBE-9453-F9A5-9E5C-C712F5D1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99" y="365125"/>
            <a:ext cx="76200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74D8F-9487-931C-04C1-C3308A17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1825625"/>
            <a:ext cx="8066314" cy="4825546"/>
          </a:xfrm>
        </p:spPr>
      </p:pic>
    </p:spTree>
    <p:extLst>
      <p:ext uri="{BB962C8B-B14F-4D97-AF65-F5344CB8AC3E}">
        <p14:creationId xmlns:p14="http://schemas.microsoft.com/office/powerpoint/2010/main" val="169642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FEC5-7413-2705-503F-39D16ED9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FE2F29-6459-1DE2-B7B9-847B34D76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7858" y="2259607"/>
            <a:ext cx="985999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Bus Pass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automates the process of issuing, managing, and tracking bus passes for users like students, employees, and citizens.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modules, the system ensures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fast, transparent, and secure 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manual paperwork and errors.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not only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effort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also improves overall service delivery and accountability in bus pass administration.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28D5BBA5-354E-A6A2-2F34-C82331D3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28458485-05A8-938E-565F-0D232736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87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6D14-84AF-FA29-0433-0695282E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91057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ENHANCEMENT</a:t>
            </a:r>
          </a:p>
        </p:txBody>
      </p:sp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ABC08393-BDC1-B301-7CAE-0D51C7A3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veetha University | Chennai">
            <a:extLst>
              <a:ext uri="{FF2B5EF4-FFF2-40B4-BE49-F238E27FC236}">
                <a16:creationId xmlns:a16="http://schemas.microsoft.com/office/drawing/2014/main" id="{82D8D67C-F893-3E39-0C29-2E7EE8E3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C265B-F501-C4CE-55E6-5B0514EDF6A3}"/>
              </a:ext>
            </a:extLst>
          </p:cNvPr>
          <p:cNvSpPr txBox="1"/>
          <p:nvPr/>
        </p:nvSpPr>
        <p:spPr>
          <a:xfrm>
            <a:off x="1099457" y="2024743"/>
            <a:ext cx="9829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Develop an Android/iOS app for easier access and pass management on the go.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Integration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Real-time bus tracking for users to check bus locations and estimated arrival times.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Notifications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Alerts for pass expiry, payment reminders, and route changes via SMS or email.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Pass with QR 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Enable quick boarding and verification using QR codes.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Reports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Admin dashboard with reports on usage, revenue, and route performance for better decision-making.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3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FF06-2F84-D86C-FD4E-80C0A8C6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A28B1D0E-AA14-FB0A-F65F-599F97CA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91A914F0-D754-338E-11D4-C3DC0EA3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606E22FD-2FEB-E590-1C15-50869101B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887" y="2000768"/>
            <a:ext cx="100801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Roy, U. K. (2020).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Technologies: HTML, CSS, JavaScript, PHP, MySQL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Delhi: Oxford University Press.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Ramakrishnan, R., &amp; Gehrke, J. (2014).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(3rd ed.). McGraw-Hill Education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Kaur, R., &amp; Singh, A. (2021). </a:t>
            </a:r>
            <a:r>
              <a:rPr lang="en-US" sz="2400" i="1" dirty="0"/>
              <a:t>Smart Transportation Systems Using Web Technologies</a:t>
            </a:r>
            <a:r>
              <a:rPr lang="en-US" sz="2400" dirty="0"/>
              <a:t>. International Journal of Computer Applications, 182(45), 12–18.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Date, C. J. (2019). </a:t>
            </a:r>
            <a:r>
              <a:rPr lang="en-US" sz="2400" i="1" dirty="0"/>
              <a:t>An Introduction to Database Systems</a:t>
            </a:r>
            <a:r>
              <a:rPr lang="en-US" sz="2400" dirty="0"/>
              <a:t> (8th ed.). Pearson.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W3Schools. (2025). </a:t>
            </a:r>
            <a:r>
              <a:rPr lang="en-US" sz="2400" i="1" dirty="0"/>
              <a:t>SQL and Database Tutorials</a:t>
            </a:r>
            <a:r>
              <a:rPr lang="en-US" sz="2400" dirty="0"/>
              <a:t>. Retrieved from https://www.w3schools.com/sql/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10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6AA2-0E52-5F67-761C-E8CA7FCF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365125"/>
            <a:ext cx="8229600" cy="5262789"/>
          </a:xfrm>
        </p:spPr>
        <p:txBody>
          <a:bodyPr>
            <a:normAutofit/>
          </a:bodyPr>
          <a:lstStyle/>
          <a:p>
            <a:r>
              <a:rPr lang="en-IN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148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DF06-0F60-E359-F2AF-198C2452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0" y="365125"/>
            <a:ext cx="9503229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71C5-E6C2-B810-3697-FC32E112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5" y="2163097"/>
            <a:ext cx="6585856" cy="410095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Bus Pass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online platform that automates bus pass applications and approvals. Users can apply, pay, and track passes, while admins manage applications, routes, and records. This system ensures a fast, transparent, and efficient bus pass process.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C37E60E6-3B78-2518-3275-566FDAD2A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6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F20C0633-0DC0-7FF4-2B6A-2E534A6D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D1B74-6587-D333-E53A-4C7C31D5A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75" y="2163097"/>
            <a:ext cx="3578944" cy="35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511A-8D00-251A-9FAB-313586C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648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4" name="Picture 2" descr="Saveetha University | Chennai">
            <a:extLst>
              <a:ext uri="{FF2B5EF4-FFF2-40B4-BE49-F238E27FC236}">
                <a16:creationId xmlns:a16="http://schemas.microsoft.com/office/drawing/2014/main" id="{EEBA97A8-C630-FA41-9F31-234CE034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8" y="228265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veetha School of Engineering, Chennai ...">
            <a:extLst>
              <a:ext uri="{FF2B5EF4-FFF2-40B4-BE49-F238E27FC236}">
                <a16:creationId xmlns:a16="http://schemas.microsoft.com/office/drawing/2014/main" id="{7D65EF74-BF6B-11E6-37C3-24E983826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730" y="182881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ECEB3BD-B60F-AC65-099F-0FDE85901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465139"/>
              </p:ext>
            </p:extLst>
          </p:nvPr>
        </p:nvGraphicFramePr>
        <p:xfrm>
          <a:off x="0" y="1593850"/>
          <a:ext cx="12115800" cy="521684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4168507431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2317204229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1859205500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2370900016"/>
                    </a:ext>
                  </a:extLst>
                </a:gridCol>
              </a:tblGrid>
              <a:tr h="386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Author / Year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        Title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         System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          Findings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199516"/>
                  </a:ext>
                </a:extLst>
              </a:tr>
              <a:tr h="6762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Smith,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Digital Bus Pass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Online application system for bus passes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Reduced manual work and waiting time for users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263239"/>
                  </a:ext>
                </a:extLst>
              </a:tr>
              <a:tr h="6762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Kumar &amp; Rao,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Web-Based Transportation Solutions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Developed a web portal for pass issuance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Improved efficiency, real-time tracking of passes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197880"/>
                  </a:ext>
                </a:extLst>
              </a:tr>
              <a:tr h="1255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 et al.,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User-Admin Interlinked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Separate modules for users and admins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Enhanced workflow; admins manage applications, users track 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201548"/>
                  </a:ext>
                </a:extLst>
              </a:tr>
              <a:tr h="9660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Sharma,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Automated Public Transport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Online forms, payment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Increased transparency and reduced errors in pass issuance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660511"/>
                  </a:ext>
                </a:extLst>
              </a:tr>
              <a:tr h="1255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Gupta &amp; Singh, 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Bus Pass System with Payment Gateway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Web application with integrated payment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Seamless user experience; real-time updates for users and admins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6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5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0AC6-A0EA-1244-380F-90E14C7E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D06C58-8E78-35E9-2B3D-4C20B0C92A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9432" y="1833127"/>
            <a:ext cx="6358311" cy="472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bus pass systems cause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queues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chance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errors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cannot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application status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easily.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face difficulty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applications, routes, and payments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pass issuance process.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online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streamline applications, approvals, and payments.</a:t>
            </a: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BB2895A5-9974-4C83-FD2D-F20CAD287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F25C7FFA-4039-C861-D45F-B16B3434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FB1DD-8050-2624-4F2B-523DEC301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65" y="1992087"/>
            <a:ext cx="4275803" cy="433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99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6B14-35AE-4D32-8D5F-FDA8133A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9AF6509-713C-34EF-9ECA-C7A97B3413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80153" y="1954644"/>
            <a:ext cx="7174389" cy="438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passes are issued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transport offices.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need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 in long queues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apply and make payments.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verification and approval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of applications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difficult for users.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records manually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leading to errors.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transparency in the process.</a:t>
            </a:r>
          </a:p>
        </p:txBody>
      </p:sp>
      <p:pic>
        <p:nvPicPr>
          <p:cNvPr id="11" name="Picture 2" descr="Saveetha University | Chennai">
            <a:extLst>
              <a:ext uri="{FF2B5EF4-FFF2-40B4-BE49-F238E27FC236}">
                <a16:creationId xmlns:a16="http://schemas.microsoft.com/office/drawing/2014/main" id="{70DE9D04-054B-2793-94FB-056F2A99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aveetha School of Engineering, Chennai ...">
            <a:extLst>
              <a:ext uri="{FF2B5EF4-FFF2-40B4-BE49-F238E27FC236}">
                <a16:creationId xmlns:a16="http://schemas.microsoft.com/office/drawing/2014/main" id="{073214E0-5617-7058-41B3-4B31B6BE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06E19-8B70-B26E-AB85-59FD38D4E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4" y="2157515"/>
            <a:ext cx="3687557" cy="39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1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1BD7-DE6F-9682-FF60-F2422D0E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064C22-B564-0E46-04E7-69CCF96802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16246"/>
            <a:ext cx="652616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platform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apply, pay, and track bus passes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verifying applications and managing routes.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users and admins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work, errors, and delays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ensures transparency.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Saveetha University | Chennai">
            <a:extLst>
              <a:ext uri="{FF2B5EF4-FFF2-40B4-BE49-F238E27FC236}">
                <a16:creationId xmlns:a16="http://schemas.microsoft.com/office/drawing/2014/main" id="{432BE7FF-538C-BDEB-312E-78AD6064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" y="32765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aveetha School of Engineering, Chennai ...">
            <a:extLst>
              <a:ext uri="{FF2B5EF4-FFF2-40B4-BE49-F238E27FC236}">
                <a16:creationId xmlns:a16="http://schemas.microsoft.com/office/drawing/2014/main" id="{C0EF68C4-DA92-768B-846B-B59B4B05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360926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82D3D-055D-90FB-6204-4A84BB179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03" y="2300927"/>
            <a:ext cx="3605981" cy="36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4841-1A5D-B32E-883E-3C8B7655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" y="468086"/>
            <a:ext cx="9554848" cy="8708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AND SOFTWARE REQUIREMENT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B6E6C5-2163-888D-4AAC-46B8812094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2145872"/>
            <a:ext cx="9644744" cy="322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Development: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For creating user-friendly web interfaces.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Development: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(Flask/Django)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(Spring Boot)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For server-side logic.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/ PostgreSQL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For storing user, pass, and route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Saveetha University | Chennai">
            <a:extLst>
              <a:ext uri="{FF2B5EF4-FFF2-40B4-BE49-F238E27FC236}">
                <a16:creationId xmlns:a16="http://schemas.microsoft.com/office/drawing/2014/main" id="{2767B2D4-C105-12E7-0661-71BE117F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59662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aveetha School of Engineering, Chennai ...">
            <a:extLst>
              <a:ext uri="{FF2B5EF4-FFF2-40B4-BE49-F238E27FC236}">
                <a16:creationId xmlns:a16="http://schemas.microsoft.com/office/drawing/2014/main" id="{14923B21-7A4C-FB77-EA9D-5AA5A2FD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1" y="259662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5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5E79-CD9D-AEB9-8EC5-CDCB3E63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43" y="365125"/>
            <a:ext cx="9731828" cy="160518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SYSTEM ARCHITECTURE</a:t>
            </a:r>
          </a:p>
        </p:txBody>
      </p:sp>
      <p:pic>
        <p:nvPicPr>
          <p:cNvPr id="6" name="Picture 2" descr="Saveetha University | Chennai">
            <a:extLst>
              <a:ext uri="{FF2B5EF4-FFF2-40B4-BE49-F238E27FC236}">
                <a16:creationId xmlns:a16="http://schemas.microsoft.com/office/drawing/2014/main" id="{9D04E40C-4261-A6E1-C669-2305A907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8" y="365124"/>
            <a:ext cx="1257300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aveetha School of Engineering, Chennai ...">
            <a:extLst>
              <a:ext uri="{FF2B5EF4-FFF2-40B4-BE49-F238E27FC236}">
                <a16:creationId xmlns:a16="http://schemas.microsoft.com/office/drawing/2014/main" id="{DE8657F6-3C2F-BF79-FEBC-63AF5F2D7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839" y="365124"/>
            <a:ext cx="136607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50EF-A456-9440-FC4A-A166F6C47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3F993DB-B021-9190-0847-49E30841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0241"/>
            <a:ext cx="10515600" cy="450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7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1361</Words>
  <Application>Microsoft Office PowerPoint</Application>
  <PresentationFormat>Widescreen</PresentationFormat>
  <Paragraphs>144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Office Theme</vt:lpstr>
      <vt:lpstr>ROUTE BUS PASS SYSTEM</vt:lpstr>
      <vt:lpstr>                            AIM &amp; OBJECTIVE</vt:lpstr>
      <vt:lpstr>                  ABSTRACT</vt:lpstr>
      <vt:lpstr>LITERATURE REVIEW</vt:lpstr>
      <vt:lpstr>PROBLEM STATEMENT </vt:lpstr>
      <vt:lpstr>EXISTING SYSTEM</vt:lpstr>
      <vt:lpstr>PROPOSED SYSTEM</vt:lpstr>
      <vt:lpstr> HARDWARE AND SOFTWARE REQUIREMENT ANALYSIS</vt:lpstr>
      <vt:lpstr>OVERALL SYSTEM ARCHITECTURE</vt:lpstr>
      <vt:lpstr>DESIGN AND MODULE PLANNING</vt:lpstr>
      <vt:lpstr>MODULE 1:BUS PASS APPLICATION AND MANAGEMENT</vt:lpstr>
      <vt:lpstr>MODULE 1:PURPOSE</vt:lpstr>
      <vt:lpstr>MODULE 1:SYSTEM DESIGN</vt:lpstr>
      <vt:lpstr> TESTING AND REVIEW</vt:lpstr>
      <vt:lpstr> MODULE 2: BUS PASS APPROVAL AND ADMINISTRATION</vt:lpstr>
      <vt:lpstr>          Module 2: PURPOSE</vt:lpstr>
      <vt:lpstr>MODULE 2:SYSTEM DESIGN</vt:lpstr>
      <vt:lpstr>TESTING &amp; INTEGRATION WITH MODULE 1</vt:lpstr>
      <vt:lpstr>SYSTEM DEBUGGING AND OPTIMIZATION</vt:lpstr>
      <vt:lpstr>FULL SYSTEM TESTING</vt:lpstr>
      <vt:lpstr>IMPLEMENTATION-CODE</vt:lpstr>
      <vt:lpstr>IMPLEMENTATION-RESULT</vt:lpstr>
      <vt:lpstr>PowerPoint Presentation</vt:lpstr>
      <vt:lpstr>ADMIN LOGIN</vt:lpstr>
      <vt:lpstr>Conclusion</vt:lpstr>
      <vt:lpstr> FUTURE ENHANCEMENT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Karanya Karanya</dc:creator>
  <cp:lastModifiedBy>Thulasi I</cp:lastModifiedBy>
  <cp:revision>14</cp:revision>
  <dcterms:created xsi:type="dcterms:W3CDTF">2025-09-09T08:43:43Z</dcterms:created>
  <dcterms:modified xsi:type="dcterms:W3CDTF">2025-10-08T07:00:36Z</dcterms:modified>
</cp:coreProperties>
</file>